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41" r:id="rId2"/>
    <p:sldId id="544" r:id="rId3"/>
    <p:sldId id="547" r:id="rId4"/>
    <p:sldId id="548" r:id="rId5"/>
    <p:sldId id="549" r:id="rId6"/>
    <p:sldId id="550" r:id="rId7"/>
    <p:sldId id="551" r:id="rId8"/>
    <p:sldId id="552" r:id="rId9"/>
    <p:sldId id="554" r:id="rId10"/>
    <p:sldId id="553" r:id="rId11"/>
  </p:sldIdLst>
  <p:sldSz cx="9144000" cy="5143500" type="screen16x9"/>
  <p:notesSz cx="6858000" cy="9144000"/>
  <p:embeddedFontLst>
    <p:embeddedFont>
      <p:font typeface="Franklin Gothic Demi Cond" panose="020B0706030402020204" pitchFamily="34" charset="0"/>
      <p:regular r:id="rId14"/>
    </p:embeddedFont>
    <p:embeddedFont>
      <p:font typeface="MS PGothic" panose="020B0600070205080204" pitchFamily="34" charset="-128"/>
      <p:regular r:id="rId15"/>
    </p:embeddedFont>
    <p:embeddedFont>
      <p:font typeface="Open Sans bold" panose="020B0604020202020204" charset="0"/>
      <p:bold r:id="rId16"/>
    </p:embeddedFont>
    <p:embeddedFont>
      <p:font typeface="Franklin Gothic Book" panose="020B050302010202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ranklin Gothic Medium" panose="020B0603020102020204" pitchFamily="34" charset="0"/>
      <p:regular r:id="rId23"/>
      <p:italic r:id="rId24"/>
    </p:embeddedFont>
    <p:embeddedFont>
      <p:font typeface="Open Sans Extrabold" panose="020B0604020202020204" charset="0"/>
      <p:bold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PT Sans" panose="020B0604020202020204" charset="-52"/>
      <p:regular r:id="rId31"/>
      <p:bold r:id="rId32"/>
      <p:italic r:id="rId33"/>
      <p:boldItalic r:id="rId3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2" d="100"/>
          <a:sy n="152" d="100"/>
        </p:scale>
        <p:origin x="76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11/11/2020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HTML5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семантические элементы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6459250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Семантика - это изучение значений слов и фраз в языке.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Семантические элементы = элементы со смыслом.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 такое семантические элементы?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Семантический элемент четко описывает его значение как для браузера, так и для разработчика.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Примеры несемантических элементов: &lt;div&gt; и &lt;span&gt; - ничего не говорит о его содержимом.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Примеры семантических элементов: &lt;form&gt;, &lt;table&gt; и &lt;article&gt; - четко определяет его содержание.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Многие веб-сайты содержат HTML-код, например: &lt;div id = "nav"&gt; &lt;div class = "header"&gt; &lt;div id = "footer"&gt;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указать навигацию, верхний и нижний колонтитулы.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предлагает новые семантические элементы для определения различных частей веб-страницы: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743658"/>
            <a:ext cx="21050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Руководство по стилю </a:t>
            </a:r>
            <a:r>
              <a:rPr lang="fr-FR" sz="1400" b="1" dirty="0" smtClean="0">
                <a:latin typeface="+mn-lt"/>
              </a:rPr>
              <a:t>HTML5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Используйте имена атрибутов в нижнем регистре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позволяет смешивать прописные и строчные буквы в именах атрибутов.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Используйте кавычки для значений атрибутов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позволяет устанавливать значения атрибутов без кавычек.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Пробелы и знаки равенства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позволяет оставлять пробелы вокруг знаков равенства. Но код без пробелов легче читать и лучше объединять  в группы.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Избегайте длинных строк кода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использовании редактора HTML неудобно прокручивать вправо и влево, чтобы прочитать код HTML.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Старайтесь избегать строк кода длиннее 80 символов.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Не добавляйте пустые строки без причины.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удобства чтения добававляйте пустые строки для разделения больших или логических блоков кода.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2220" y="1591258"/>
            <a:ext cx="182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3077" y="2136266"/>
            <a:ext cx="24479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2" y="3121521"/>
            <a:ext cx="39624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HTML5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семантические элементы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раздел в документе.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документации W3C по HTML5: «Раздел - это тематическая группировка контента, обычно с заголовком».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Домашнюю страницу обычно можно разделить на разделы для введения, содержания и контактной информации.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независимое, автономное содержимое.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Статья должна иметь смысл сама по себе, и должна быть возможность читать ее независимо от остальной части веб-сайта.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Примеры использования элемента &lt;article&gt;: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Сообщение на форуме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Сообщение блога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Газетная статья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Вложение &lt;article&gt; в &lt;section&gt; или наоборот?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независимое, автономное содержимое.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раздел в документе.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 ли мы использовать определения, чтобы решить, как вложить эти элементы? Нет мы не можем!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Итак, в Интернете вы найдете HTML-страницы с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и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 также найдете страницы с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и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Пример для газеты: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Спорт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разделе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sport может содержать технический раздел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каждой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Вложение &lt;article&gt; в &lt;section&gt; или наоборот?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&lt;header&gt;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заголовок для документа или раздела.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&lt;header&gt;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должен использоваться в качестве контейнера для вводного содержимого.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 можете иметь несколько элементов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&lt;header&gt;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одном документе.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&lt;footer&gt;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нижний колонтитул для документа или раздела.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&lt;footer&gt;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должен содержать информацию о его содержащем элементе.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Нижний колонтитул обычно содержит автора документа, информацию об авторских правах, ссылки на условия использования, контактную информацию и т. Д.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 вас может быть несколько элементов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&lt;footer&gt;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одном документе.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Вложение &lt;article&gt; в &lt;section&gt; или наоборот?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&lt;nav&gt;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набор навигационных ссылок.Обратите внимание, что НЕ все ссылки документа должны быть внутри элемента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&lt;nav&gt;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&lt;nav&gt;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предназначен только для основного блока навигационных ссылок.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&lt;aside&gt;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некоторое содержимое помимо содержимого, в котором он находится (например, боковую панель).Содержание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&lt;aside&gt;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должно быть связано с окружающим контентом.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&lt;figure&gt;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figcaption&gt;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Цель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figcaption&gt;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добавить визуальное объяснение к изображению.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HTML5 изображение и подпись могут быть сгруппированы в 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&lt;figure&gt;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3575723"/>
            <a:ext cx="48958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Почему семантические элементы?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HTML4 разработчики использовали свои собственные имена идентификаторов / классов для оформления элементов: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top, bottom, footer, menu, navigation, main, container, content, article, sidebar, topnav,</a:t>
            </a:r>
            <a:r>
              <a:rPr lang="en-US" sz="1400" dirty="0" smtClean="0"/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т. Д.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 сделало невозможным для поисковых систем определить правильное содержание веб-страницы.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 новыми элементами HTML5 (&lt;header&gt; &lt;footer&gt; &lt;nav&gt; &lt;section&gt; &lt;article&gt;) это станет проще.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W3C, Semantic Web: «Позволяет обмениваться данными и повторно использовать их в приложениях, предприятиях и сообществах».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67494"/>
            <a:ext cx="87725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fr-FR" sz="1400" b="1" dirty="0" err="1" smtClean="0">
                <a:latin typeface="+mn-lt"/>
              </a:rPr>
              <a:t>Разница</a:t>
            </a:r>
            <a:r>
              <a:rPr lang="fr-FR" sz="1400" b="1" dirty="0" smtClean="0">
                <a:latin typeface="+mn-lt"/>
              </a:rPr>
              <a:t> </a:t>
            </a:r>
            <a:r>
              <a:rPr lang="fr-FR" sz="1400" b="1" dirty="0" err="1" smtClean="0">
                <a:latin typeface="+mn-lt"/>
              </a:rPr>
              <a:t>между</a:t>
            </a:r>
            <a:r>
              <a:rPr lang="fr-FR" sz="1400" b="1" dirty="0" smtClean="0">
                <a:latin typeface="+mn-lt"/>
              </a:rPr>
              <a:t> &lt;article&gt; &lt;section&gt; и &lt;</a:t>
            </a:r>
            <a:r>
              <a:rPr lang="fr-FR" sz="1400" b="1" dirty="0" err="1" smtClean="0">
                <a:latin typeface="+mn-lt"/>
              </a:rPr>
              <a:t>div</a:t>
            </a:r>
            <a:r>
              <a:rPr lang="fr-FR" sz="1400" b="1" dirty="0" smtClean="0">
                <a:latin typeface="+mn-lt"/>
              </a:rPr>
              <a:t>&gt;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HTML4 разработчики использовали свои собственные имена идентификаторов / классов для оформления элементов: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top, bottom, footer, menu, navigation, main, container, content, article, sidebar, topnav,</a:t>
            </a:r>
            <a:r>
              <a:rPr lang="en-US" sz="1400" dirty="0" smtClean="0"/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т. Д.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 сделало невозможным для поисковых систем определить правильное содержание веб-страницы.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 новыми элементами HTML5 (&lt;header&gt; &lt;footer&gt; &lt;nav&gt; &lt;section&gt; &lt;article&gt;) это станет проще.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W3C, Semantic Web: «Позволяет обмениваться данными и повторно использовать их в приложениях, предприятиях и сообществах».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Руководство по стилю </a:t>
            </a:r>
            <a:r>
              <a:rPr lang="fr-FR" sz="1400" b="1" dirty="0" smtClean="0">
                <a:latin typeface="+mn-lt"/>
              </a:rPr>
              <a:t>HTML5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Будте последовательными и планируйте верстку.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Всегда держите ваш код аккуратным, чистым и структурированным.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Используйте имена тегов в нижнем регистре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позволяет смешивать прописные и строчные буквы в именах тегов.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Закрывайте все элементы HTML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HTML5 вам не нужно закрывать все теги(например, &lt;p&gt;).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Закрывайте пустые теги HTML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HTML5 необязательно закрывать пустые теги.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5550" y="1887674"/>
            <a:ext cx="2705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9700" y="2785120"/>
            <a:ext cx="2438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4047914"/>
            <a:ext cx="2066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54189</TotalTime>
  <Words>989</Words>
  <Application>Microsoft Office PowerPoint</Application>
  <PresentationFormat>On-screen Show (16:9)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Mission Gothic Black</vt:lpstr>
      <vt:lpstr>Franklin Gothic Demi Cond</vt:lpstr>
      <vt:lpstr>MS PGothic</vt:lpstr>
      <vt:lpstr>Open Sans bold</vt:lpstr>
      <vt:lpstr>Franklin Gothic Book</vt:lpstr>
      <vt:lpstr>Calibri</vt:lpstr>
      <vt:lpstr>Mission Gothic Regular</vt:lpstr>
      <vt:lpstr>Arial</vt:lpstr>
      <vt:lpstr>Nexa Bold</vt:lpstr>
      <vt:lpstr>Franklin Gothic Medium</vt:lpstr>
      <vt:lpstr>Open Sans Extrabold</vt:lpstr>
      <vt:lpstr>Open Sans</vt:lpstr>
      <vt:lpstr>PT Sans</vt:lpstr>
      <vt:lpstr>Office Theme</vt:lpstr>
      <vt:lpstr>HTML 5</vt:lpstr>
      <vt:lpstr>HTML 5</vt:lpstr>
      <vt:lpstr>HTML 5</vt:lpstr>
      <vt:lpstr>HTML 5</vt:lpstr>
      <vt:lpstr>HTML 5</vt:lpstr>
      <vt:lpstr>HTML 5</vt:lpstr>
      <vt:lpstr>PowerPoint Presentation</vt:lpstr>
      <vt:lpstr>HTML 5</vt:lpstr>
      <vt:lpstr>HTML 5</vt:lpstr>
      <vt:lpstr>HTML 5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Gavrashenko</dc:creator>
  <cp:keywords>HTML&amp;CSS</cp:keywords>
  <cp:lastModifiedBy>RePack by Diakov</cp:lastModifiedBy>
  <cp:revision>937</cp:revision>
  <dcterms:created xsi:type="dcterms:W3CDTF">2013-04-14T18:18:29Z</dcterms:created>
  <dcterms:modified xsi:type="dcterms:W3CDTF">2020-11-11T13:57:34Z</dcterms:modified>
</cp:coreProperties>
</file>